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7" d="100"/>
          <a:sy n="77" d="100"/>
        </p:scale>
        <p:origin x="1386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904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30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191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6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893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3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34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7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56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342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656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EFF2D-CEC3-437C-B3E2-58ABDB2E34A2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A75C9-AAA7-4087-A0B5-A572A5A3C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09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47800" y="6091443"/>
            <a:ext cx="708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/>
              <a:t>RACHEL RABER  #10</a:t>
            </a:r>
            <a:endParaRPr lang="en-US" sz="4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990600"/>
            <a:ext cx="1752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a great </a:t>
            </a:r>
            <a:r>
              <a:rPr lang="en-US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67600" y="762000"/>
            <a:ext cx="1447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the memories!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467600" y="2116899"/>
            <a:ext cx="1527132" cy="287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LOVE you!</a:t>
            </a:r>
          </a:p>
          <a:p>
            <a:r>
              <a:rPr 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Mom, DAD,  &amp; ALEC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6985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4794</TotalTime>
  <Words>22</Words>
  <Application>Microsoft Office PowerPoint</Application>
  <PresentationFormat>On-screen Show (4:3)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Bill</dc:creator>
  <cp:lastModifiedBy>Paul Suchko</cp:lastModifiedBy>
  <cp:revision>8</cp:revision>
  <dcterms:created xsi:type="dcterms:W3CDTF">2019-09-23T12:15:49Z</dcterms:created>
  <dcterms:modified xsi:type="dcterms:W3CDTF">2019-09-27T02:22:01Z</dcterms:modified>
</cp:coreProperties>
</file>

<file path=docProps/thumbnail.jpeg>
</file>